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56" r:id="rId2"/>
    <p:sldId id="275" r:id="rId3"/>
    <p:sldId id="261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58" r:id="rId12"/>
    <p:sldId id="262" r:id="rId13"/>
    <p:sldId id="263" r:id="rId14"/>
    <p:sldId id="264" r:id="rId15"/>
    <p:sldId id="268" r:id="rId16"/>
    <p:sldId id="26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2CC6A8-0038-4868-9062-1F29F7154A6E}" v="89" dt="2017-11-12T20:13:59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ie Rifer" userId="4703b900b9ae1258" providerId="LiveId" clId="{6A2CC6A8-0038-4868-9062-1F29F7154A6E}"/>
    <pc:docChg chg="undo redo custSel addSld modSld">
      <pc:chgData name="Jacie Rifer" userId="4703b900b9ae1258" providerId="LiveId" clId="{6A2CC6A8-0038-4868-9062-1F29F7154A6E}" dt="2017-11-12T20:37:17.740" v="470" actId="1076"/>
      <pc:docMkLst>
        <pc:docMk/>
      </pc:docMkLst>
      <pc:sldChg chg="modSp">
        <pc:chgData name="Jacie Rifer" userId="4703b900b9ae1258" providerId="LiveId" clId="{6A2CC6A8-0038-4868-9062-1F29F7154A6E}" dt="2017-11-12T20:04:12.037" v="80" actId="1076"/>
        <pc:sldMkLst>
          <pc:docMk/>
          <pc:sldMk cId="2894240720" sldId="258"/>
        </pc:sldMkLst>
        <pc:spChg chg="mod">
          <ac:chgData name="Jacie Rifer" userId="4703b900b9ae1258" providerId="LiveId" clId="{6A2CC6A8-0038-4868-9062-1F29F7154A6E}" dt="2017-11-12T20:04:06.499" v="78" actId="14100"/>
          <ac:spMkLst>
            <pc:docMk/>
            <pc:sldMk cId="2894240720" sldId="258"/>
            <ac:spMk id="2" creationId="{C05370B2-DD2B-427C-80A6-EAC553CB7296}"/>
          </ac:spMkLst>
        </pc:spChg>
        <pc:picChg chg="mod">
          <ac:chgData name="Jacie Rifer" userId="4703b900b9ae1258" providerId="LiveId" clId="{6A2CC6A8-0038-4868-9062-1F29F7154A6E}" dt="2017-11-12T20:04:12.037" v="80" actId="1076"/>
          <ac:picMkLst>
            <pc:docMk/>
            <pc:sldMk cId="2894240720" sldId="258"/>
            <ac:picMk id="1026" creationId="{4FA2B3FE-DDCE-45A2-AF87-6A039EFEA32F}"/>
          </ac:picMkLst>
        </pc:picChg>
      </pc:sldChg>
      <pc:sldChg chg="addSp delSp modSp">
        <pc:chgData name="Jacie Rifer" userId="4703b900b9ae1258" providerId="LiveId" clId="{6A2CC6A8-0038-4868-9062-1F29F7154A6E}" dt="2017-11-12T20:03:03.505" v="57" actId="14100"/>
        <pc:sldMkLst>
          <pc:docMk/>
          <pc:sldMk cId="1998508529" sldId="259"/>
        </pc:sldMkLst>
        <pc:spChg chg="del">
          <ac:chgData name="Jacie Rifer" userId="4703b900b9ae1258" providerId="LiveId" clId="{6A2CC6A8-0038-4868-9062-1F29F7154A6E}" dt="2017-11-12T19:56:56.590" v="0" actId="14100"/>
          <ac:spMkLst>
            <pc:docMk/>
            <pc:sldMk cId="1998508529" sldId="259"/>
            <ac:spMk id="3" creationId="{780393C6-F002-4968-BB15-756EEE9C80DC}"/>
          </ac:spMkLst>
        </pc:spChg>
        <pc:picChg chg="add mod modCrop">
          <ac:chgData name="Jacie Rifer" userId="4703b900b9ae1258" providerId="LiveId" clId="{6A2CC6A8-0038-4868-9062-1F29F7154A6E}" dt="2017-11-12T20:03:03.505" v="57" actId="14100"/>
          <ac:picMkLst>
            <pc:docMk/>
            <pc:sldMk cId="1998508529" sldId="259"/>
            <ac:picMk id="5" creationId="{8F573697-8B8F-46C2-973E-1FAE47C7B86F}"/>
          </ac:picMkLst>
        </pc:picChg>
        <pc:picChg chg="add del mod modCrop">
          <ac:chgData name="Jacie Rifer" userId="4703b900b9ae1258" providerId="LiveId" clId="{6A2CC6A8-0038-4868-9062-1F29F7154A6E}" dt="2017-11-12T19:59:55.564" v="37" actId="14100"/>
          <ac:picMkLst>
            <pc:docMk/>
            <pc:sldMk cId="1998508529" sldId="259"/>
            <ac:picMk id="7" creationId="{21251D83-D295-4745-BEB8-F93C671C4B15}"/>
          </ac:picMkLst>
        </pc:picChg>
      </pc:sldChg>
      <pc:sldChg chg="addSp modSp">
        <pc:chgData name="Jacie Rifer" userId="4703b900b9ae1258" providerId="LiveId" clId="{6A2CC6A8-0038-4868-9062-1F29F7154A6E}" dt="2017-11-12T20:15:17.752" v="128" actId="1076"/>
        <pc:sldMkLst>
          <pc:docMk/>
          <pc:sldMk cId="3824877251" sldId="260"/>
        </pc:sldMkLst>
        <pc:picChg chg="add mod">
          <ac:chgData name="Jacie Rifer" userId="4703b900b9ae1258" providerId="LiveId" clId="{6A2CC6A8-0038-4868-9062-1F29F7154A6E}" dt="2017-11-12T20:15:17.752" v="128" actId="1076"/>
          <ac:picMkLst>
            <pc:docMk/>
            <pc:sldMk cId="3824877251" sldId="260"/>
            <ac:picMk id="4" creationId="{7B6E64E3-00F9-4955-89B0-230FCA91D988}"/>
          </ac:picMkLst>
        </pc:picChg>
      </pc:sldChg>
      <pc:sldChg chg="addSp delSp modSp add">
        <pc:chgData name="Jacie Rifer" userId="4703b900b9ae1258" providerId="LiveId" clId="{6A2CC6A8-0038-4868-9062-1F29F7154A6E}" dt="2017-11-12T20:33:42.577" v="464" actId="1076"/>
        <pc:sldMkLst>
          <pc:docMk/>
          <pc:sldMk cId="556769537" sldId="261"/>
        </pc:sldMkLst>
        <pc:spChg chg="del">
          <ac:chgData name="Jacie Rifer" userId="4703b900b9ae1258" providerId="LiveId" clId="{6A2CC6A8-0038-4868-9062-1F29F7154A6E}" dt="2017-11-12T20:09:31.360" v="102" actId="478"/>
          <ac:spMkLst>
            <pc:docMk/>
            <pc:sldMk cId="556769537" sldId="261"/>
            <ac:spMk id="2" creationId="{11A06674-3621-43B9-A1AE-F83EA6914FA2}"/>
          </ac:spMkLst>
        </pc:spChg>
        <pc:spChg chg="del">
          <ac:chgData name="Jacie Rifer" userId="4703b900b9ae1258" providerId="LiveId" clId="{6A2CC6A8-0038-4868-9062-1F29F7154A6E}" dt="2017-11-12T20:09:33.081" v="103" actId="478"/>
          <ac:spMkLst>
            <pc:docMk/>
            <pc:sldMk cId="556769537" sldId="261"/>
            <ac:spMk id="3" creationId="{D7A50EC9-70D2-4CC0-ACCA-0D02F898E769}"/>
          </ac:spMkLst>
        </pc:spChg>
        <pc:spChg chg="add del mod">
          <ac:chgData name="Jacie Rifer" userId="4703b900b9ae1258" providerId="LiveId" clId="{6A2CC6A8-0038-4868-9062-1F29F7154A6E}" dt="2017-11-12T20:26:05.333" v="363" actId="478"/>
          <ac:spMkLst>
            <pc:docMk/>
            <pc:sldMk cId="556769537" sldId="261"/>
            <ac:spMk id="4" creationId="{EF20645E-8A21-421E-A6DC-C4DB1C7771C9}"/>
          </ac:spMkLst>
        </pc:spChg>
        <pc:spChg chg="add mod">
          <ac:chgData name="Jacie Rifer" userId="4703b900b9ae1258" providerId="LiveId" clId="{6A2CC6A8-0038-4868-9062-1F29F7154A6E}" dt="2017-11-12T20:30:53.630" v="382" actId="122"/>
          <ac:spMkLst>
            <pc:docMk/>
            <pc:sldMk cId="556769537" sldId="261"/>
            <ac:spMk id="5" creationId="{0D566DE8-D134-4A66-84B1-40405055C41A}"/>
          </ac:spMkLst>
        </pc:spChg>
        <pc:spChg chg="add mod">
          <ac:chgData name="Jacie Rifer" userId="4703b900b9ae1258" providerId="LiveId" clId="{6A2CC6A8-0038-4868-9062-1F29F7154A6E}" dt="2017-11-12T20:32:00.154" v="407" actId="164"/>
          <ac:spMkLst>
            <pc:docMk/>
            <pc:sldMk cId="556769537" sldId="261"/>
            <ac:spMk id="7" creationId="{1CBF9191-0603-4F87-96FD-0376C1279FD1}"/>
          </ac:spMkLst>
        </pc:spChg>
        <pc:spChg chg="add mod">
          <ac:chgData name="Jacie Rifer" userId="4703b900b9ae1258" providerId="LiveId" clId="{6A2CC6A8-0038-4868-9062-1F29F7154A6E}" dt="2017-11-12T20:32:32.473" v="424" actId="20577"/>
          <ac:spMkLst>
            <pc:docMk/>
            <pc:sldMk cId="556769537" sldId="261"/>
            <ac:spMk id="15" creationId="{E2CF52F6-03C9-4BE4-91E6-27E775B06691}"/>
          </ac:spMkLst>
        </pc:spChg>
        <pc:spChg chg="add mod">
          <ac:chgData name="Jacie Rifer" userId="4703b900b9ae1258" providerId="LiveId" clId="{6A2CC6A8-0038-4868-9062-1F29F7154A6E}" dt="2017-11-12T20:33:42.577" v="464" actId="1076"/>
          <ac:spMkLst>
            <pc:docMk/>
            <pc:sldMk cId="556769537" sldId="261"/>
            <ac:spMk id="16" creationId="{2C34CC7C-3ACA-460A-B5BC-8285D757DF48}"/>
          </ac:spMkLst>
        </pc:spChg>
        <pc:spChg chg="add mod">
          <ac:chgData name="Jacie Rifer" userId="4703b900b9ae1258" providerId="LiveId" clId="{6A2CC6A8-0038-4868-9062-1F29F7154A6E}" dt="2017-11-12T20:33:24.305" v="460" actId="164"/>
          <ac:spMkLst>
            <pc:docMk/>
            <pc:sldMk cId="556769537" sldId="261"/>
            <ac:spMk id="17" creationId="{2E7447FC-2E0F-4321-9180-F373B6F6E947}"/>
          </ac:spMkLst>
        </pc:spChg>
        <pc:spChg chg="add mod">
          <ac:chgData name="Jacie Rifer" userId="4703b900b9ae1258" providerId="LiveId" clId="{6A2CC6A8-0038-4868-9062-1F29F7154A6E}" dt="2017-11-12T20:33:21.155" v="459" actId="164"/>
          <ac:spMkLst>
            <pc:docMk/>
            <pc:sldMk cId="556769537" sldId="261"/>
            <ac:spMk id="18" creationId="{F374ABCF-0E12-4274-80E9-82AB3A4C8D74}"/>
          </ac:spMkLst>
        </pc:spChg>
        <pc:grpChg chg="add mod">
          <ac:chgData name="Jacie Rifer" userId="4703b900b9ae1258" providerId="LiveId" clId="{6A2CC6A8-0038-4868-9062-1F29F7154A6E}" dt="2017-11-12T20:30:32.346" v="376" actId="164"/>
          <ac:grpSpMkLst>
            <pc:docMk/>
            <pc:sldMk cId="556769537" sldId="261"/>
            <ac:grpSpMk id="6" creationId="{23A63299-6068-4FFF-9CBF-7996B510A9B8}"/>
          </ac:grpSpMkLst>
        </pc:grpChg>
        <pc:grpChg chg="add mod">
          <ac:chgData name="Jacie Rifer" userId="4703b900b9ae1258" providerId="LiveId" clId="{6A2CC6A8-0038-4868-9062-1F29F7154A6E}" dt="2017-11-12T20:32:00.154" v="407" actId="164"/>
          <ac:grpSpMkLst>
            <pc:docMk/>
            <pc:sldMk cId="556769537" sldId="261"/>
            <ac:grpSpMk id="8" creationId="{38CEE178-A5C9-4885-8DF2-B5BFB8406D7C}"/>
          </ac:grpSpMkLst>
        </pc:grpChg>
        <pc:grpChg chg="add mod">
          <ac:chgData name="Jacie Rifer" userId="4703b900b9ae1258" providerId="LiveId" clId="{6A2CC6A8-0038-4868-9062-1F29F7154A6E}" dt="2017-11-12T20:33:21.155" v="459" actId="164"/>
          <ac:grpSpMkLst>
            <pc:docMk/>
            <pc:sldMk cId="556769537" sldId="261"/>
            <ac:grpSpMk id="9" creationId="{DCAE6C4F-4793-42BF-B5D8-94A3366FF8DE}"/>
          </ac:grpSpMkLst>
        </pc:grpChg>
        <pc:grpChg chg="add mod">
          <ac:chgData name="Jacie Rifer" userId="4703b900b9ae1258" providerId="LiveId" clId="{6A2CC6A8-0038-4868-9062-1F29F7154A6E}" dt="2017-11-12T20:33:24.305" v="460" actId="164"/>
          <ac:grpSpMkLst>
            <pc:docMk/>
            <pc:sldMk cId="556769537" sldId="261"/>
            <ac:grpSpMk id="10" creationId="{5D0A95AE-C86C-4644-879C-2FE0D3797264}"/>
          </ac:grpSpMkLst>
        </pc:grpChg>
        <pc:grpChg chg="add mod">
          <ac:chgData name="Jacie Rifer" userId="4703b900b9ae1258" providerId="LiveId" clId="{6A2CC6A8-0038-4868-9062-1F29F7154A6E}" dt="2017-11-12T20:33:28.190" v="461" actId="164"/>
          <ac:grpSpMkLst>
            <pc:docMk/>
            <pc:sldMk cId="556769537" sldId="261"/>
            <ac:grpSpMk id="11" creationId="{FEFB8268-C7A2-4E98-834A-0EF233F69B73}"/>
          </ac:grpSpMkLst>
        </pc:grpChg>
        <pc:picChg chg="add mod">
          <ac:chgData name="Jacie Rifer" userId="4703b900b9ae1258" providerId="LiveId" clId="{6A2CC6A8-0038-4868-9062-1F29F7154A6E}" dt="2017-11-12T20:33:21.155" v="459" actId="164"/>
          <ac:picMkLst>
            <pc:docMk/>
            <pc:sldMk cId="556769537" sldId="261"/>
            <ac:picMk id="1026" creationId="{9DF53624-0B1C-40B4-989A-EB8D3129CED6}"/>
          </ac:picMkLst>
        </pc:picChg>
        <pc:picChg chg="add mod">
          <ac:chgData name="Jacie Rifer" userId="4703b900b9ae1258" providerId="LiveId" clId="{6A2CC6A8-0038-4868-9062-1F29F7154A6E}" dt="2017-11-12T20:32:00.154" v="407" actId="164"/>
          <ac:picMkLst>
            <pc:docMk/>
            <pc:sldMk cId="556769537" sldId="261"/>
            <ac:picMk id="1028" creationId="{BC6055FF-F3D3-4265-822B-8B4C62AF702E}"/>
          </ac:picMkLst>
        </pc:picChg>
        <pc:picChg chg="add mod modCrop">
          <ac:chgData name="Jacie Rifer" userId="4703b900b9ae1258" providerId="LiveId" clId="{6A2CC6A8-0038-4868-9062-1F29F7154A6E}" dt="2017-11-12T20:30:32.346" v="376" actId="164"/>
          <ac:picMkLst>
            <pc:docMk/>
            <pc:sldMk cId="556769537" sldId="261"/>
            <ac:picMk id="1030" creationId="{17728018-5C37-406F-9C4B-F1E93280EB81}"/>
          </ac:picMkLst>
        </pc:picChg>
        <pc:picChg chg="add mod modCrop">
          <ac:chgData name="Jacie Rifer" userId="4703b900b9ae1258" providerId="LiveId" clId="{6A2CC6A8-0038-4868-9062-1F29F7154A6E}" dt="2017-11-12T20:33:28.190" v="461" actId="164"/>
          <ac:picMkLst>
            <pc:docMk/>
            <pc:sldMk cId="556769537" sldId="261"/>
            <ac:picMk id="1032" creationId="{BBC6A740-066E-4431-94D0-3C3125472780}"/>
          </ac:picMkLst>
        </pc:picChg>
        <pc:picChg chg="add mod">
          <ac:chgData name="Jacie Rifer" userId="4703b900b9ae1258" providerId="LiveId" clId="{6A2CC6A8-0038-4868-9062-1F29F7154A6E}" dt="2017-11-12T20:25:39.914" v="359" actId="1076"/>
          <ac:picMkLst>
            <pc:docMk/>
            <pc:sldMk cId="556769537" sldId="261"/>
            <ac:picMk id="1034" creationId="{BF35EC72-75B1-431F-B450-8D3E01E1DC17}"/>
          </ac:picMkLst>
        </pc:picChg>
        <pc:picChg chg="add mod modCrop">
          <ac:chgData name="Jacie Rifer" userId="4703b900b9ae1258" providerId="LiveId" clId="{6A2CC6A8-0038-4868-9062-1F29F7154A6E}" dt="2017-11-12T20:33:24.305" v="460" actId="164"/>
          <ac:picMkLst>
            <pc:docMk/>
            <pc:sldMk cId="556769537" sldId="261"/>
            <ac:picMk id="1036" creationId="{6272876C-28DE-473C-B6D1-F6EF843B1710}"/>
          </ac:picMkLst>
        </pc:picChg>
      </pc:sldChg>
      <pc:sldChg chg="addSp delSp modSp add">
        <pc:chgData name="Jacie Rifer" userId="4703b900b9ae1258" providerId="LiveId" clId="{6A2CC6A8-0038-4868-9062-1F29F7154A6E}" dt="2017-11-12T20:37:17.740" v="470" actId="1076"/>
        <pc:sldMkLst>
          <pc:docMk/>
          <pc:sldMk cId="639283842" sldId="262"/>
        </pc:sldMkLst>
        <pc:spChg chg="del mod">
          <ac:chgData name="Jacie Rifer" userId="4703b900b9ae1258" providerId="LiveId" clId="{6A2CC6A8-0038-4868-9062-1F29F7154A6E}" dt="2017-11-12T20:36:55.739" v="467" actId="1076"/>
          <ac:spMkLst>
            <pc:docMk/>
            <pc:sldMk cId="639283842" sldId="262"/>
            <ac:spMk id="3" creationId="{193EB195-EEED-4E1A-8265-199827445201}"/>
          </ac:spMkLst>
        </pc:spChg>
        <pc:picChg chg="add mod">
          <ac:chgData name="Jacie Rifer" userId="4703b900b9ae1258" providerId="LiveId" clId="{6A2CC6A8-0038-4868-9062-1F29F7154A6E}" dt="2017-11-12T20:37:17.740" v="470" actId="1076"/>
          <ac:picMkLst>
            <pc:docMk/>
            <pc:sldMk cId="639283842" sldId="262"/>
            <ac:picMk id="2050" creationId="{79066864-04A8-4766-95C5-CDB3C86ECEB9}"/>
          </ac:picMkLst>
        </pc:picChg>
      </pc:sldChg>
    </pc:docChg>
  </pc:docChgLst>
  <pc:docChgLst>
    <pc:chgData name="Jacie Rifer" userId="4703b900b9ae1258" providerId="LiveId" clId="{20E50CDD-B49D-4B77-AE3F-38C5244B29FA}"/>
    <pc:docChg chg="undo custSel addSld delSld modSld">
      <pc:chgData name="Jacie Rifer" userId="4703b900b9ae1258" providerId="LiveId" clId="{20E50CDD-B49D-4B77-AE3F-38C5244B29FA}" dt="2017-11-13T16:43:09.681" v="415" actId="732"/>
      <pc:docMkLst>
        <pc:docMk/>
      </pc:docMkLst>
      <pc:sldChg chg="addSp delSp modSp">
        <pc:chgData name="Jacie Rifer" userId="4703b900b9ae1258" providerId="LiveId" clId="{20E50CDD-B49D-4B77-AE3F-38C5244B29FA}" dt="2017-11-12T19:25:00.255" v="5" actId="20577"/>
        <pc:sldMkLst>
          <pc:docMk/>
          <pc:sldMk cId="2894240720" sldId="258"/>
        </pc:sldMkLst>
        <pc:spChg chg="mod">
          <ac:chgData name="Jacie Rifer" userId="4703b900b9ae1258" providerId="LiveId" clId="{20E50CDD-B49D-4B77-AE3F-38C5244B29FA}" dt="2017-11-12T19:25:00.255" v="5" actId="20577"/>
          <ac:spMkLst>
            <pc:docMk/>
            <pc:sldMk cId="2894240720" sldId="258"/>
            <ac:spMk id="2" creationId="{C05370B2-DD2B-427C-80A6-EAC553CB7296}"/>
          </ac:spMkLst>
        </pc:spChg>
        <pc:spChg chg="del">
          <ac:chgData name="Jacie Rifer" userId="4703b900b9ae1258" providerId="LiveId" clId="{20E50CDD-B49D-4B77-AE3F-38C5244B29FA}" dt="2017-11-12T19:24:30.195" v="0" actId="20577"/>
          <ac:spMkLst>
            <pc:docMk/>
            <pc:sldMk cId="2894240720" sldId="258"/>
            <ac:spMk id="3" creationId="{101BE1E4-7908-4567-9F77-F14D459DF8E9}"/>
          </ac:spMkLst>
        </pc:spChg>
        <pc:picChg chg="add">
          <ac:chgData name="Jacie Rifer" userId="4703b900b9ae1258" providerId="LiveId" clId="{20E50CDD-B49D-4B77-AE3F-38C5244B29FA}" dt="2017-11-12T19:24:30.195" v="0" actId="20577"/>
          <ac:picMkLst>
            <pc:docMk/>
            <pc:sldMk cId="2894240720" sldId="258"/>
            <ac:picMk id="1026" creationId="{4FA2B3FE-DDCE-45A2-AF87-6A039EFEA32F}"/>
          </ac:picMkLst>
        </pc:picChg>
      </pc:sldChg>
      <pc:sldChg chg="add">
        <pc:chgData name="Jacie Rifer" userId="4703b900b9ae1258" providerId="LiveId" clId="{20E50CDD-B49D-4B77-AE3F-38C5244B29FA}" dt="2017-11-12T19:25:07.583" v="6" actId="732"/>
        <pc:sldMkLst>
          <pc:docMk/>
          <pc:sldMk cId="1998508529" sldId="259"/>
        </pc:sldMkLst>
      </pc:sldChg>
      <pc:sldChg chg="add">
        <pc:chgData name="Jacie Rifer" userId="4703b900b9ae1258" providerId="LiveId" clId="{20E50CDD-B49D-4B77-AE3F-38C5244B29FA}" dt="2017-11-12T19:25:08.037" v="7" actId="732"/>
        <pc:sldMkLst>
          <pc:docMk/>
          <pc:sldMk cId="3824877251" sldId="260"/>
        </pc:sldMkLst>
      </pc:sldChg>
      <pc:sldChg chg="modSp">
        <pc:chgData name="Jacie Rifer" userId="4703b900b9ae1258" providerId="LiveId" clId="{20E50CDD-B49D-4B77-AE3F-38C5244B29FA}" dt="2017-11-13T16:21:35.973" v="12" actId="20577"/>
        <pc:sldMkLst>
          <pc:docMk/>
          <pc:sldMk cId="639283842" sldId="262"/>
        </pc:sldMkLst>
        <pc:spChg chg="mod">
          <ac:chgData name="Jacie Rifer" userId="4703b900b9ae1258" providerId="LiveId" clId="{20E50CDD-B49D-4B77-AE3F-38C5244B29FA}" dt="2017-11-13T16:21:35.973" v="12" actId="20577"/>
          <ac:spMkLst>
            <pc:docMk/>
            <pc:sldMk cId="639283842" sldId="262"/>
            <ac:spMk id="2" creationId="{4BACE8F1-00CB-4567-8BA8-1EACDFBEA0AE}"/>
          </ac:spMkLst>
        </pc:spChg>
      </pc:sldChg>
      <pc:sldChg chg="addSp delSp modSp add">
        <pc:chgData name="Jacie Rifer" userId="4703b900b9ae1258" providerId="LiveId" clId="{20E50CDD-B49D-4B77-AE3F-38C5244B29FA}" dt="2017-11-13T16:28:06.772" v="268" actId="1076"/>
        <pc:sldMkLst>
          <pc:docMk/>
          <pc:sldMk cId="3655439880" sldId="263"/>
        </pc:sldMkLst>
        <pc:spChg chg="mod">
          <ac:chgData name="Jacie Rifer" userId="4703b900b9ae1258" providerId="LiveId" clId="{20E50CDD-B49D-4B77-AE3F-38C5244B29FA}" dt="2017-11-13T16:21:59.859" v="21" actId="20577"/>
          <ac:spMkLst>
            <pc:docMk/>
            <pc:sldMk cId="3655439880" sldId="263"/>
            <ac:spMk id="2" creationId="{EC27F637-1852-4559-A926-9B05FD9CBA4B}"/>
          </ac:spMkLst>
        </pc:spChg>
        <pc:spChg chg="add del">
          <ac:chgData name="Jacie Rifer" userId="4703b900b9ae1258" providerId="LiveId" clId="{20E50CDD-B49D-4B77-AE3F-38C5244B29FA}" dt="2017-11-13T16:22:48.653" v="43" actId="1076"/>
          <ac:spMkLst>
            <pc:docMk/>
            <pc:sldMk cId="3655439880" sldId="263"/>
            <ac:spMk id="3" creationId="{B35A7D9B-B8A2-4466-917F-15D96B3EB018}"/>
          </ac:spMkLst>
        </pc:spChg>
        <pc:spChg chg="add del mod">
          <ac:chgData name="Jacie Rifer" userId="4703b900b9ae1258" providerId="LiveId" clId="{20E50CDD-B49D-4B77-AE3F-38C5244B29FA}" dt="2017-11-13T16:22:48.653" v="43" actId="1076"/>
          <ac:spMkLst>
            <pc:docMk/>
            <pc:sldMk cId="3655439880" sldId="263"/>
            <ac:spMk id="9" creationId="{612AFE20-E323-4B6B-9D4F-F8B086B7CEBB}"/>
          </ac:spMkLst>
        </pc:spChg>
        <pc:graphicFrameChg chg="add del mod">
          <ac:chgData name="Jacie Rifer" userId="4703b900b9ae1258" providerId="LiveId" clId="{20E50CDD-B49D-4B77-AE3F-38C5244B29FA}" dt="2017-11-13T16:22:48.653" v="43" actId="1076"/>
          <ac:graphicFrameMkLst>
            <pc:docMk/>
            <pc:sldMk cId="3655439880" sldId="263"/>
            <ac:graphicFrameMk id="4" creationId="{311349E7-0A3B-446C-96B0-DB080A714767}"/>
          </ac:graphicFrameMkLst>
        </pc:graphicFrameChg>
        <pc:graphicFrameChg chg="add del">
          <ac:chgData name="Jacie Rifer" userId="4703b900b9ae1258" providerId="LiveId" clId="{20E50CDD-B49D-4B77-AE3F-38C5244B29FA}" dt="2017-11-13T16:22:48.653" v="43" actId="1076"/>
          <ac:graphicFrameMkLst>
            <pc:docMk/>
            <pc:sldMk cId="3655439880" sldId="263"/>
            <ac:graphicFrameMk id="5" creationId="{84AA361A-A5B8-4ED9-8DB5-A6FC36CAB9A1}"/>
          </ac:graphicFrameMkLst>
        </pc:graphicFrameChg>
        <pc:graphicFrameChg chg="add del">
          <ac:chgData name="Jacie Rifer" userId="4703b900b9ae1258" providerId="LiveId" clId="{20E50CDD-B49D-4B77-AE3F-38C5244B29FA}" dt="2017-11-13T16:22:48.653" v="43" actId="1076"/>
          <ac:graphicFrameMkLst>
            <pc:docMk/>
            <pc:sldMk cId="3655439880" sldId="263"/>
            <ac:graphicFrameMk id="6" creationId="{CA261D90-000B-4AB5-8712-B6A6BBA2D97B}"/>
          </ac:graphicFrameMkLst>
        </pc:graphicFrameChg>
        <pc:graphicFrameChg chg="add del modGraphic">
          <ac:chgData name="Jacie Rifer" userId="4703b900b9ae1258" providerId="LiveId" clId="{20E50CDD-B49D-4B77-AE3F-38C5244B29FA}" dt="2017-11-13T16:22:48.653" v="43" actId="1076"/>
          <ac:graphicFrameMkLst>
            <pc:docMk/>
            <pc:sldMk cId="3655439880" sldId="263"/>
            <ac:graphicFrameMk id="7" creationId="{F1F0883F-B611-4992-AD57-788CA73DD1AA}"/>
          </ac:graphicFrameMkLst>
        </pc:graphicFrameChg>
        <pc:graphicFrameChg chg="add del mod">
          <ac:chgData name="Jacie Rifer" userId="4703b900b9ae1258" providerId="LiveId" clId="{20E50CDD-B49D-4B77-AE3F-38C5244B29FA}" dt="2017-11-13T16:22:48.653" v="43" actId="1076"/>
          <ac:graphicFrameMkLst>
            <pc:docMk/>
            <pc:sldMk cId="3655439880" sldId="263"/>
            <ac:graphicFrameMk id="8" creationId="{E1B69B58-1DAF-469E-B8D9-C64501271BEF}"/>
          </ac:graphicFrameMkLst>
        </pc:graphicFrameChg>
        <pc:graphicFrameChg chg="mod modGraphic">
          <ac:chgData name="Jacie Rifer" userId="4703b900b9ae1258" providerId="LiveId" clId="{20E50CDD-B49D-4B77-AE3F-38C5244B29FA}" dt="2017-11-13T16:28:06.772" v="268" actId="1076"/>
          <ac:graphicFrameMkLst>
            <pc:docMk/>
            <pc:sldMk cId="3655439880" sldId="263"/>
            <ac:graphicFrameMk id="10" creationId="{7403E21D-8642-4535-834B-23D2226FA717}"/>
          </ac:graphicFrameMkLst>
        </pc:graphicFrameChg>
        <pc:graphicFrameChg chg="add del mod modGraphic">
          <ac:chgData name="Jacie Rifer" userId="4703b900b9ae1258" providerId="LiveId" clId="{20E50CDD-B49D-4B77-AE3F-38C5244B29FA}" dt="2017-11-13T16:27:47.178" v="263" actId="478"/>
          <ac:graphicFrameMkLst>
            <pc:docMk/>
            <pc:sldMk cId="3655439880" sldId="263"/>
            <ac:graphicFrameMk id="12" creationId="{E384546B-831C-4033-B027-131F6E6B8E61}"/>
          </ac:graphicFrameMkLst>
        </pc:graphicFrameChg>
        <pc:picChg chg="add mod">
          <ac:chgData name="Jacie Rifer" userId="4703b900b9ae1258" providerId="LiveId" clId="{20E50CDD-B49D-4B77-AE3F-38C5244B29FA}" dt="2017-11-13T16:22:17.704" v="31" actId="1036"/>
          <ac:picMkLst>
            <pc:docMk/>
            <pc:sldMk cId="3655439880" sldId="263"/>
            <ac:picMk id="1026" creationId="{F0294ECC-7BAE-4C9C-B46D-45F6ACD238C0}"/>
          </ac:picMkLst>
        </pc:picChg>
      </pc:sldChg>
      <pc:sldChg chg="addSp delSp modSp add mod setBg">
        <pc:chgData name="Jacie Rifer" userId="4703b900b9ae1258" providerId="LiveId" clId="{20E50CDD-B49D-4B77-AE3F-38C5244B29FA}" dt="2017-11-13T16:34:19.598" v="313" actId="1076"/>
        <pc:sldMkLst>
          <pc:docMk/>
          <pc:sldMk cId="25432236" sldId="264"/>
        </pc:sldMkLst>
        <pc:spChg chg="mod">
          <ac:chgData name="Jacie Rifer" userId="4703b900b9ae1258" providerId="LiveId" clId="{20E50CDD-B49D-4B77-AE3F-38C5244B29FA}" dt="2017-11-13T16:34:19.598" v="313" actId="1076"/>
          <ac:spMkLst>
            <pc:docMk/>
            <pc:sldMk cId="25432236" sldId="264"/>
            <ac:spMk id="2" creationId="{295C3BF0-8A49-4D32-93F5-BAC66F73FA73}"/>
          </ac:spMkLst>
        </pc:spChg>
        <pc:spChg chg="del mod">
          <ac:chgData name="Jacie Rifer" userId="4703b900b9ae1258" providerId="LiveId" clId="{20E50CDD-B49D-4B77-AE3F-38C5244B29FA}" dt="2017-11-13T16:34:00.091" v="305" actId="478"/>
          <ac:spMkLst>
            <pc:docMk/>
            <pc:sldMk cId="25432236" sldId="264"/>
            <ac:spMk id="3" creationId="{AB443CA4-A694-4800-8A6D-8124216D6106}"/>
          </ac:spMkLst>
        </pc:spChg>
        <pc:spChg chg="add del">
          <ac:chgData name="Jacie Rifer" userId="4703b900b9ae1258" providerId="LiveId" clId="{20E50CDD-B49D-4B77-AE3F-38C5244B29FA}" dt="2017-11-13T16:33:36.856" v="278" actId="26606"/>
          <ac:spMkLst>
            <pc:docMk/>
            <pc:sldMk cId="25432236" sldId="264"/>
            <ac:spMk id="10" creationId="{3D877858-43DB-478C-BC84-9DACF1A10CCC}"/>
          </ac:spMkLst>
        </pc:spChg>
        <pc:spChg chg="add del">
          <ac:chgData name="Jacie Rifer" userId="4703b900b9ae1258" providerId="LiveId" clId="{20E50CDD-B49D-4B77-AE3F-38C5244B29FA}" dt="2017-11-13T16:33:40.794" v="280" actId="26606"/>
          <ac:spMkLst>
            <pc:docMk/>
            <pc:sldMk cId="25432236" sldId="264"/>
            <ac:spMk id="14" creationId="{7D7C26DF-010F-4A6C-982F-93ABB4C0B62C}"/>
          </ac:spMkLst>
        </pc:spChg>
        <pc:spChg chg="add del">
          <ac:chgData name="Jacie Rifer" userId="4703b900b9ae1258" providerId="LiveId" clId="{20E50CDD-B49D-4B77-AE3F-38C5244B29FA}" dt="2017-11-13T16:33:45" v="282" actId="26606"/>
          <ac:spMkLst>
            <pc:docMk/>
            <pc:sldMk cId="25432236" sldId="264"/>
            <ac:spMk id="16" creationId="{5450FF14-6377-4F15-A50C-6E804489FF95}"/>
          </ac:spMkLst>
        </pc:spChg>
        <pc:spChg chg="add del">
          <ac:chgData name="Jacie Rifer" userId="4703b900b9ae1258" providerId="LiveId" clId="{20E50CDD-B49D-4B77-AE3F-38C5244B29FA}" dt="2017-11-13T16:33:45" v="282" actId="26606"/>
          <ac:spMkLst>
            <pc:docMk/>
            <pc:sldMk cId="25432236" sldId="264"/>
            <ac:spMk id="18" creationId="{3A3A5C02-9E21-4315-9391-21C9E66CB33A}"/>
          </ac:spMkLst>
        </pc:spChg>
        <pc:spChg chg="add">
          <ac:chgData name="Jacie Rifer" userId="4703b900b9ae1258" providerId="LiveId" clId="{20E50CDD-B49D-4B77-AE3F-38C5244B29FA}" dt="2017-11-13T16:33:45" v="283" actId="26606"/>
          <ac:spMkLst>
            <pc:docMk/>
            <pc:sldMk cId="25432236" sldId="264"/>
            <ac:spMk id="20" creationId="{7D7C26DF-010F-4A6C-982F-93ABB4C0B62C}"/>
          </ac:spMkLst>
        </pc:spChg>
        <pc:picChg chg="add del">
          <ac:chgData name="Jacie Rifer" userId="4703b900b9ae1258" providerId="LiveId" clId="{20E50CDD-B49D-4B77-AE3F-38C5244B29FA}" dt="2017-11-13T16:32:24.032" v="271" actId="1076"/>
          <ac:picMkLst>
            <pc:docMk/>
            <pc:sldMk cId="25432236" sldId="264"/>
            <ac:picMk id="4" creationId="{A14733F8-3CAF-4994-B8AE-39B9484011E7}"/>
          </ac:picMkLst>
        </pc:picChg>
        <pc:picChg chg="add mod ord modCrop">
          <ac:chgData name="Jacie Rifer" userId="4703b900b9ae1258" providerId="LiveId" clId="{20E50CDD-B49D-4B77-AE3F-38C5244B29FA}" dt="2017-11-13T16:34:16.289" v="312" actId="1076"/>
          <ac:picMkLst>
            <pc:docMk/>
            <pc:sldMk cId="25432236" sldId="264"/>
            <ac:picMk id="5" creationId="{E7C788AF-BAE4-49B4-826C-F70770EB3311}"/>
          </ac:picMkLst>
        </pc:picChg>
        <pc:cxnChg chg="add del">
          <ac:chgData name="Jacie Rifer" userId="4703b900b9ae1258" providerId="LiveId" clId="{20E50CDD-B49D-4B77-AE3F-38C5244B29FA}" dt="2017-11-13T16:33:36.856" v="278" actId="26606"/>
          <ac:cxnSpMkLst>
            <pc:docMk/>
            <pc:sldMk cId="25432236" sldId="264"/>
            <ac:cxnSpMk id="12" creationId="{D4170ABC-ADB2-4391-89AD-49DF2FC59947}"/>
          </ac:cxnSpMkLst>
        </pc:cxnChg>
        <pc:cxnChg chg="add del">
          <ac:chgData name="Jacie Rifer" userId="4703b900b9ae1258" providerId="LiveId" clId="{20E50CDD-B49D-4B77-AE3F-38C5244B29FA}" dt="2017-11-13T16:33:45" v="282" actId="26606"/>
          <ac:cxnSpMkLst>
            <pc:docMk/>
            <pc:sldMk cId="25432236" sldId="264"/>
            <ac:cxnSpMk id="17" creationId="{4F67D375-84C5-4EFB-AF77-DE352BC52C3B}"/>
          </ac:cxnSpMkLst>
        </pc:cxnChg>
      </pc:sldChg>
      <pc:sldChg chg="addSp delSp modSp add mod setBg">
        <pc:chgData name="Jacie Rifer" userId="4703b900b9ae1258" providerId="LiveId" clId="{20E50CDD-B49D-4B77-AE3F-38C5244B29FA}" dt="2017-11-13T16:42:46.361" v="407" actId="14100"/>
        <pc:sldMkLst>
          <pc:docMk/>
          <pc:sldMk cId="1714213276" sldId="265"/>
        </pc:sldMkLst>
        <pc:spChg chg="mod">
          <ac:chgData name="Jacie Rifer" userId="4703b900b9ae1258" providerId="LiveId" clId="{20E50CDD-B49D-4B77-AE3F-38C5244B29FA}" dt="2017-11-13T16:42:46.361" v="407" actId="14100"/>
          <ac:spMkLst>
            <pc:docMk/>
            <pc:sldMk cId="1714213276" sldId="265"/>
            <ac:spMk id="2" creationId="{5B361C54-8809-470A-8AA9-951380BEABF6}"/>
          </ac:spMkLst>
        </pc:spChg>
        <pc:spChg chg="del mod">
          <ac:chgData name="Jacie Rifer" userId="4703b900b9ae1258" providerId="LiveId" clId="{20E50CDD-B49D-4B77-AE3F-38C5244B29FA}" dt="2017-11-13T16:39:36.248" v="366" actId="478"/>
          <ac:spMkLst>
            <pc:docMk/>
            <pc:sldMk cId="1714213276" sldId="265"/>
            <ac:spMk id="3" creationId="{9520C549-8CDF-469E-AF11-1405E3575270}"/>
          </ac:spMkLst>
        </pc:spChg>
        <pc:spChg chg="add del">
          <ac:chgData name="Jacie Rifer" userId="4703b900b9ae1258" providerId="LiveId" clId="{20E50CDD-B49D-4B77-AE3F-38C5244B29FA}" dt="2017-11-13T16:39:31.638" v="364" actId="26606"/>
          <ac:spMkLst>
            <pc:docMk/>
            <pc:sldMk cId="1714213276" sldId="265"/>
            <ac:spMk id="9" creationId="{3D877858-43DB-478C-BC84-9DACF1A10CCC}"/>
          </ac:spMkLst>
        </pc:spChg>
        <pc:spChg chg="add">
          <ac:chgData name="Jacie Rifer" userId="4703b900b9ae1258" providerId="LiveId" clId="{20E50CDD-B49D-4B77-AE3F-38C5244B29FA}" dt="2017-11-13T16:39:31.638" v="364" actId="26606"/>
          <ac:spMkLst>
            <pc:docMk/>
            <pc:sldMk cId="1714213276" sldId="265"/>
            <ac:spMk id="16" creationId="{7D7C26DF-010F-4A6C-982F-93ABB4C0B62C}"/>
          </ac:spMkLst>
        </pc:spChg>
        <pc:picChg chg="add mod ord modCrop">
          <ac:chgData name="Jacie Rifer" userId="4703b900b9ae1258" providerId="LiveId" clId="{20E50CDD-B49D-4B77-AE3F-38C5244B29FA}" dt="2017-11-13T16:40:19.460" v="386" actId="1076"/>
          <ac:picMkLst>
            <pc:docMk/>
            <pc:sldMk cId="1714213276" sldId="265"/>
            <ac:picMk id="4" creationId="{ED73229A-C336-4F85-9B49-E595F963C2C2}"/>
          </ac:picMkLst>
        </pc:picChg>
        <pc:cxnChg chg="add del">
          <ac:chgData name="Jacie Rifer" userId="4703b900b9ae1258" providerId="LiveId" clId="{20E50CDD-B49D-4B77-AE3F-38C5244B29FA}" dt="2017-11-13T16:39:31.638" v="364" actId="26606"/>
          <ac:cxnSpMkLst>
            <pc:docMk/>
            <pc:sldMk cId="1714213276" sldId="265"/>
            <ac:cxnSpMk id="11" creationId="{D4170ABC-ADB2-4391-89AD-49DF2FC59947}"/>
          </ac:cxnSpMkLst>
        </pc:cxnChg>
      </pc:sldChg>
      <pc:sldChg chg="delSp add del setBg delDesignElem">
        <pc:chgData name="Jacie Rifer" userId="4703b900b9ae1258" providerId="LiveId" clId="{20E50CDD-B49D-4B77-AE3F-38C5244B29FA}" dt="2017-11-13T16:35:32.915" v="320" actId="2696"/>
        <pc:sldMkLst>
          <pc:docMk/>
          <pc:sldMk cId="910499385" sldId="266"/>
        </pc:sldMkLst>
        <pc:spChg chg="del">
          <ac:chgData name="Jacie Rifer" userId="4703b900b9ae1258" providerId="LiveId" clId="{20E50CDD-B49D-4B77-AE3F-38C5244B29FA}" dt="2017-11-13T16:35:21.106" v="316" actId="2696"/>
          <ac:spMkLst>
            <pc:docMk/>
            <pc:sldMk cId="910499385" sldId="266"/>
            <ac:spMk id="20" creationId="{7D7C26DF-010F-4A6C-982F-93ABB4C0B62C}"/>
          </ac:spMkLst>
        </pc:spChg>
      </pc:sldChg>
      <pc:sldChg chg="delSp add del setBg delDesignElem">
        <pc:chgData name="Jacie Rifer" userId="4703b900b9ae1258" providerId="LiveId" clId="{20E50CDD-B49D-4B77-AE3F-38C5244B29FA}" dt="2017-11-13T16:35:33.883" v="321" actId="2696"/>
        <pc:sldMkLst>
          <pc:docMk/>
          <pc:sldMk cId="2386676362" sldId="267"/>
        </pc:sldMkLst>
        <pc:spChg chg="del">
          <ac:chgData name="Jacie Rifer" userId="4703b900b9ae1258" providerId="LiveId" clId="{20E50CDD-B49D-4B77-AE3F-38C5244B29FA}" dt="2017-11-13T16:35:25.419" v="318" actId="2696"/>
          <ac:spMkLst>
            <pc:docMk/>
            <pc:sldMk cId="2386676362" sldId="267"/>
            <ac:spMk id="20" creationId="{7D7C26DF-010F-4A6C-982F-93ABB4C0B62C}"/>
          </ac:spMkLst>
        </pc:spChg>
      </pc:sldChg>
      <pc:sldChg chg="addSp delSp modSp add">
        <pc:chgData name="Jacie Rifer" userId="4703b900b9ae1258" providerId="LiveId" clId="{20E50CDD-B49D-4B77-AE3F-38C5244B29FA}" dt="2017-11-13T16:38:42.042" v="345" actId="14100"/>
        <pc:sldMkLst>
          <pc:docMk/>
          <pc:sldMk cId="2180874771" sldId="268"/>
        </pc:sldMkLst>
        <pc:spChg chg="mod">
          <ac:chgData name="Jacie Rifer" userId="4703b900b9ae1258" providerId="LiveId" clId="{20E50CDD-B49D-4B77-AE3F-38C5244B29FA}" dt="2017-11-13T16:38:26.041" v="343" actId="1076"/>
          <ac:spMkLst>
            <pc:docMk/>
            <pc:sldMk cId="2180874771" sldId="268"/>
            <ac:spMk id="2" creationId="{295C3BF0-8A49-4D32-93F5-BAC66F73FA73}"/>
          </ac:spMkLst>
        </pc:spChg>
        <pc:picChg chg="add mod modCrop">
          <ac:chgData name="Jacie Rifer" userId="4703b900b9ae1258" providerId="LiveId" clId="{20E50CDD-B49D-4B77-AE3F-38C5244B29FA}" dt="2017-11-13T16:38:23.994" v="342" actId="1076"/>
          <ac:picMkLst>
            <pc:docMk/>
            <pc:sldMk cId="2180874771" sldId="268"/>
            <ac:picMk id="3" creationId="{5D55DF68-2339-4131-9813-F58092F44D95}"/>
          </ac:picMkLst>
        </pc:picChg>
        <pc:picChg chg="add mod modCrop">
          <ac:chgData name="Jacie Rifer" userId="4703b900b9ae1258" providerId="LiveId" clId="{20E50CDD-B49D-4B77-AE3F-38C5244B29FA}" dt="2017-11-13T16:38:42.042" v="345" actId="14100"/>
          <ac:picMkLst>
            <pc:docMk/>
            <pc:sldMk cId="2180874771" sldId="268"/>
            <ac:picMk id="4" creationId="{19D93EC6-9710-42C8-8CCB-1EC43CD971C4}"/>
          </ac:picMkLst>
        </pc:picChg>
        <pc:picChg chg="del">
          <ac:chgData name="Jacie Rifer" userId="4703b900b9ae1258" providerId="LiveId" clId="{20E50CDD-B49D-4B77-AE3F-38C5244B29FA}" dt="2017-11-13T16:36:06.604" v="324" actId="478"/>
          <ac:picMkLst>
            <pc:docMk/>
            <pc:sldMk cId="2180874771" sldId="268"/>
            <ac:picMk id="5" creationId="{E7C788AF-BAE4-49B4-826C-F70770EB3311}"/>
          </ac:picMkLst>
        </pc:picChg>
      </pc:sldChg>
      <pc:sldChg chg="addSp delSp modSp add">
        <pc:chgData name="Jacie Rifer" userId="4703b900b9ae1258" providerId="LiveId" clId="{20E50CDD-B49D-4B77-AE3F-38C5244B29FA}" dt="2017-11-13T16:43:09.681" v="415" actId="732"/>
        <pc:sldMkLst>
          <pc:docMk/>
          <pc:sldMk cId="117933442" sldId="269"/>
        </pc:sldMkLst>
        <pc:picChg chg="add mod modCrop">
          <ac:chgData name="Jacie Rifer" userId="4703b900b9ae1258" providerId="LiveId" clId="{20E50CDD-B49D-4B77-AE3F-38C5244B29FA}" dt="2017-11-13T16:43:09.681" v="415" actId="732"/>
          <ac:picMkLst>
            <pc:docMk/>
            <pc:sldMk cId="117933442" sldId="269"/>
            <ac:picMk id="3" creationId="{B9EA98E1-B62B-4FA6-8EA4-4A74332289FA}"/>
          </ac:picMkLst>
        </pc:picChg>
        <pc:picChg chg="del">
          <ac:chgData name="Jacie Rifer" userId="4703b900b9ae1258" providerId="LiveId" clId="{20E50CDD-B49D-4B77-AE3F-38C5244B29FA}" dt="2017-11-13T16:42:58.772" v="411" actId="478"/>
          <ac:picMkLst>
            <pc:docMk/>
            <pc:sldMk cId="117933442" sldId="269"/>
            <ac:picMk id="4" creationId="{ED73229A-C336-4F85-9B49-E595F963C2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01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3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05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6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19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4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2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44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46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625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6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0274AFF-2FC0-457E-B07C-C3F50E3672B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7B8C409-2D31-4F79-B313-7C5D81B5284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34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6E27C40-104A-4C05-A382-21A40999A1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D78633-7222-4BD8-9B43-C5A3FE3FB16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grpSp>
        <p:nvGrpSpPr>
          <p:cNvPr id="46" name="Group 45" title="Text Container Shape">
            <a:extLst>
              <a:ext uri="{FF2B5EF4-FFF2-40B4-BE49-F238E27FC236}">
                <a16:creationId xmlns:a16="http://schemas.microsoft.com/office/drawing/2014/main" id="{AD746CED-0567-4DF8-AB5A-955539059A3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 useBgFill="1">
          <p:nvSpPr>
            <p:cNvPr id="47" name="Freeform 159">
              <a:extLst>
                <a:ext uri="{FF2B5EF4-FFF2-40B4-BE49-F238E27FC236}">
                  <a16:creationId xmlns:a16="http://schemas.microsoft.com/office/drawing/2014/main" id="{ADA5E076-A7C5-4275-A6C5-D0949C89B1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164">
              <a:extLst>
                <a:ext uri="{FF2B5EF4-FFF2-40B4-BE49-F238E27FC236}">
                  <a16:creationId xmlns:a16="http://schemas.microsoft.com/office/drawing/2014/main" id="{8DA0B687-0059-4D26-A341-3533C07D86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CFF822-5B88-4257-86DB-464E3C755FE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0254C3-7673-4601-AB87-FAA238FB6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301" y="1830579"/>
            <a:ext cx="5860821" cy="182901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C8AD8-0220-459C-8F1F-6F2535A33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301" y="4176130"/>
            <a:ext cx="5860821" cy="926103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9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90F4-667D-4E3E-A4E7-E3AFE4E8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FC71D-AE9C-4D2B-A650-8D5E3C58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CD763-FEF1-4052-B4E8-BF14AE0A7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0"/>
          <a:stretch/>
        </p:blipFill>
        <p:spPr>
          <a:xfrm>
            <a:off x="367695" y="387586"/>
            <a:ext cx="11456610" cy="60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70B2-DD2B-427C-80A6-EAC553CB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1066799"/>
            <a:ext cx="8770571" cy="1062261"/>
          </a:xfrm>
        </p:spPr>
        <p:txBody>
          <a:bodyPr/>
          <a:lstStyle/>
          <a:p>
            <a:r>
              <a:rPr lang="en-US"/>
              <a:t>Building The </a:t>
            </a:r>
            <a:r>
              <a:rPr lang="en-US" dirty="0"/>
              <a:t>Robot</a:t>
            </a:r>
          </a:p>
        </p:txBody>
      </p:sp>
      <p:pic>
        <p:nvPicPr>
          <p:cNvPr id="1026" name="Picture 2" descr="Image result for robotis premium">
            <a:extLst>
              <a:ext uri="{FF2B5EF4-FFF2-40B4-BE49-F238E27FC236}">
                <a16:creationId xmlns:a16="http://schemas.microsoft.com/office/drawing/2014/main" id="{4FA2B3FE-DDCE-45A2-AF87-6A039EFEA3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590" y="2425700"/>
            <a:ext cx="7451383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24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8F1-00CB-4567-8BA8-1EACDFBE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</a:t>
            </a:r>
          </a:p>
        </p:txBody>
      </p:sp>
      <p:pic>
        <p:nvPicPr>
          <p:cNvPr id="2050" name="Picture 2" descr="Image result for robotis bioloid premium">
            <a:extLst>
              <a:ext uri="{FF2B5EF4-FFF2-40B4-BE49-F238E27FC236}">
                <a16:creationId xmlns:a16="http://schemas.microsoft.com/office/drawing/2014/main" id="{79066864-04A8-4766-95C5-CDB3C86ECE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570" y="2311520"/>
            <a:ext cx="6823592" cy="454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8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F637-1852-4559-A926-9B05FD9C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403E21D-8642-4535-834B-23D2226FA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162984"/>
              </p:ext>
            </p:extLst>
          </p:nvPr>
        </p:nvGraphicFramePr>
        <p:xfrm>
          <a:off x="3899939" y="2351521"/>
          <a:ext cx="5269897" cy="435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1015">
                  <a:extLst>
                    <a:ext uri="{9D8B030D-6E8A-4147-A177-3AD203B41FA5}">
                      <a16:colId xmlns:a16="http://schemas.microsoft.com/office/drawing/2014/main" val="3135809666"/>
                    </a:ext>
                  </a:extLst>
                </a:gridCol>
                <a:gridCol w="3558882">
                  <a:extLst>
                    <a:ext uri="{9D8B030D-6E8A-4147-A177-3AD203B41FA5}">
                      <a16:colId xmlns:a16="http://schemas.microsoft.com/office/drawing/2014/main" val="1310172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6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345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2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Turn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37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 +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Push-up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50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 +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Handstand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17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 + 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Pound Chest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95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 +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Scratch Head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3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 +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0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 + 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42730"/>
                  </a:ext>
                </a:extLst>
              </a:tr>
            </a:tbl>
          </a:graphicData>
        </a:graphic>
      </p:graphicFrame>
      <p:pic>
        <p:nvPicPr>
          <p:cNvPr id="1026" name="Picture 2" descr="http://support.robotis.com/en/images/product/bioloid/premiumkit/quickstart/bp_act_4_2.jpg">
            <a:extLst>
              <a:ext uri="{FF2B5EF4-FFF2-40B4-BE49-F238E27FC236}">
                <a16:creationId xmlns:a16="http://schemas.microsoft.com/office/drawing/2014/main" id="{F0294ECC-7BAE-4C9C-B46D-45F6ACD2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57" y="65316"/>
            <a:ext cx="2503714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7D7C26DF-010F-4A6C-982F-93ABB4C0B6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788AF-BAE4-49B4-826C-F70770EB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39" b="15396"/>
          <a:stretch/>
        </p:blipFill>
        <p:spPr>
          <a:xfrm>
            <a:off x="1770913" y="1491855"/>
            <a:ext cx="8850262" cy="497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C3BF0-8A49-4D32-93F5-BAC66F73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20" y="224588"/>
            <a:ext cx="5273960" cy="777411"/>
          </a:xfrm>
        </p:spPr>
        <p:txBody>
          <a:bodyPr anchor="b">
            <a:normAutofit/>
          </a:bodyPr>
          <a:lstStyle/>
          <a:p>
            <a:r>
              <a:rPr lang="en-US" sz="3400" dirty="0"/>
              <a:t>Programming the Robot</a:t>
            </a:r>
          </a:p>
        </p:txBody>
      </p:sp>
    </p:spTree>
    <p:extLst>
      <p:ext uri="{BB962C8B-B14F-4D97-AF65-F5344CB8AC3E}">
        <p14:creationId xmlns:p14="http://schemas.microsoft.com/office/powerpoint/2010/main" val="25432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7D7C26DF-010F-4A6C-982F-93ABB4C0B6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C3BF0-8A49-4D32-93F5-BAC66F73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020" y="166723"/>
            <a:ext cx="5273960" cy="777411"/>
          </a:xfrm>
        </p:spPr>
        <p:txBody>
          <a:bodyPr anchor="b">
            <a:normAutofit/>
          </a:bodyPr>
          <a:lstStyle/>
          <a:p>
            <a:r>
              <a:rPr lang="en-US" sz="3400" dirty="0"/>
              <a:t>Programming the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5DF68-2339-4131-9813-F58092F44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92" b="15714"/>
          <a:stretch/>
        </p:blipFill>
        <p:spPr>
          <a:xfrm>
            <a:off x="590550" y="1032168"/>
            <a:ext cx="5389833" cy="5780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D93EC6-9710-42C8-8CCB-1EC43CD97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1" r="47946" b="16833"/>
          <a:stretch/>
        </p:blipFill>
        <p:spPr>
          <a:xfrm>
            <a:off x="6662141" y="1032168"/>
            <a:ext cx="5005983" cy="57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7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7C26DF-010F-4A6C-982F-93ABB4C0B6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3229A-C336-4F85-9B49-E595F963C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3"/>
          <a:stretch/>
        </p:blipFill>
        <p:spPr>
          <a:xfrm>
            <a:off x="915852" y="861400"/>
            <a:ext cx="10884262" cy="5778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1C54-8809-470A-8AA9-951380BE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984" y="130627"/>
            <a:ext cx="4660816" cy="730773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Programming Motions</a:t>
            </a:r>
          </a:p>
        </p:txBody>
      </p:sp>
    </p:spTree>
    <p:extLst>
      <p:ext uri="{BB962C8B-B14F-4D97-AF65-F5344CB8AC3E}">
        <p14:creationId xmlns:p14="http://schemas.microsoft.com/office/powerpoint/2010/main" val="1714213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7C26DF-010F-4A6C-982F-93ABB4C0B6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61C54-8809-470A-8AA9-951380BE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984" y="130627"/>
            <a:ext cx="4660816" cy="730773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Programming Motions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A98E1-B62B-4FA6-8EA4-4A7433228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2"/>
          <a:stretch/>
        </p:blipFill>
        <p:spPr>
          <a:xfrm>
            <a:off x="1294535" y="992028"/>
            <a:ext cx="10123714" cy="53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4818-8F9F-4BA7-9185-77F28D3B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Activity: </a:t>
            </a:r>
            <a:r>
              <a:rPr lang="en-US" dirty="0"/>
              <a:t>Using Sensors to Measure 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4AE9-E474-462A-9FAA-EBAEAC1A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3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switch">
            <a:extLst>
              <a:ext uri="{FF2B5EF4-FFF2-40B4-BE49-F238E27FC236}">
                <a16:creationId xmlns:a16="http://schemas.microsoft.com/office/drawing/2014/main" id="{BF35EC72-75B1-431F-B450-8D3E01E1D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35" b="89971" l="9198" r="89858">
                        <a14:foregroundMark x1="68160" y1="10914" x2="68160" y2="10914"/>
                        <a14:foregroundMark x1="9434" y1="32743" x2="9198" y2="41593"/>
                        <a14:foregroundMark x1="16509" y1="81121" x2="17217" y2="84956"/>
                        <a14:foregroundMark x1="16274" y1="84366" x2="16981" y2="77581"/>
                        <a14:foregroundMark x1="15802" y1="77876" x2="16509" y2="86726"/>
                        <a14:foregroundMark x1="48113" y1="82006" x2="48585" y2="88201"/>
                        <a14:foregroundMark x1="76179" y1="86431" x2="75943" y2="88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599" y="186403"/>
            <a:ext cx="3216695" cy="257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A63299-6068-4FFF-9CBF-7996B510A9B8}"/>
              </a:ext>
            </a:extLst>
          </p:cNvPr>
          <p:cNvGrpSpPr/>
          <p:nvPr/>
        </p:nvGrpSpPr>
        <p:grpSpPr>
          <a:xfrm>
            <a:off x="277586" y="333133"/>
            <a:ext cx="3586615" cy="2478506"/>
            <a:chOff x="277586" y="333133"/>
            <a:chExt cx="3586615" cy="2478506"/>
          </a:xfrm>
        </p:grpSpPr>
        <p:pic>
          <p:nvPicPr>
            <p:cNvPr id="1030" name="Picture 6" descr="Image result for HC - SR04 Ultrasonic Distance Measuring Sensor Module for Arduino / NewPing Library">
              <a:extLst>
                <a:ext uri="{FF2B5EF4-FFF2-40B4-BE49-F238E27FC236}">
                  <a16:creationId xmlns:a16="http://schemas.microsoft.com/office/drawing/2014/main" id="{17728018-5C37-406F-9C4B-F1E93280E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69" b="92308" l="17813" r="80625">
                          <a14:foregroundMark x1="20625" y1="72500" x2="17813" y2="46154"/>
                          <a14:foregroundMark x1="17813" y1="46154" x2="19583" y2="21923"/>
                          <a14:foregroundMark x1="36748" y1="21923" x2="37292" y2="21923"/>
                          <a14:foregroundMark x1="22396" y1="21923" x2="35190" y2="21923"/>
                          <a14:foregroundMark x1="39271" y1="22500" x2="49167" y2="23462"/>
                          <a14:foregroundMark x1="43021" y1="29808" x2="51979" y2="29808"/>
                          <a14:foregroundMark x1="54583" y1="31346" x2="54583" y2="31346"/>
                          <a14:foregroundMark x1="60521" y1="23462" x2="75938" y2="23462"/>
                          <a14:foregroundMark x1="75938" y1="23462" x2="79479" y2="23462"/>
                          <a14:foregroundMark x1="73542" y1="36538" x2="53958" y2="43269"/>
                          <a14:foregroundMark x1="53125" y1="30769" x2="53125" y2="30769"/>
                          <a14:foregroundMark x1="50313" y1="27692" x2="50313" y2="27692"/>
                          <a14:foregroundMark x1="62813" y1="22500" x2="77083" y2="21923"/>
                          <a14:foregroundMark x1="77083" y1="21923" x2="77500" y2="22500"/>
                          <a14:foregroundMark x1="64167" y1="22500" x2="76563" y2="23462"/>
                          <a14:foregroundMark x1="80000" y1="35000" x2="80833" y2="70000"/>
                          <a14:foregroundMark x1="55417" y1="75769" x2="55729" y2="89231"/>
                          <a14:foregroundMark x1="51458" y1="75769" x2="51771" y2="88654"/>
                          <a14:foregroundMark x1="48333" y1="74615" x2="47613" y2="89078"/>
                          <a14:foregroundMark x1="44167" y1="76731" x2="44167" y2="81646"/>
                          <a14:foregroundMark x1="44375" y1="81689" x2="44375" y2="74615"/>
                          <a14:foregroundMark x1="47104" y1="89832" x2="47315" y2="89873"/>
                          <a14:foregroundMark x1="44857" y1="81787" x2="43854" y2="75769"/>
                          <a14:foregroundMark x1="23750" y1="24038" x2="35104" y2="24615"/>
                          <a14:foregroundMark x1="29375" y1="34423" x2="35104" y2="45000"/>
                          <a14:foregroundMark x1="26042" y1="23462" x2="35625" y2="23462"/>
                          <a14:foregroundMark x1="33333" y1="24038" x2="28021" y2="20962"/>
                          <a14:foregroundMark x1="64167" y1="21923" x2="73750" y2="24038"/>
                          <a14:foregroundMark x1="73542" y1="21923" x2="63854" y2="20385"/>
                          <a14:foregroundMark x1="26042" y1="24038" x2="32880" y2="19055"/>
                          <a14:foregroundMark x1="75729" y1="26731" x2="69583" y2="18269"/>
                          <a14:foregroundMark x1="65000" y1="21538" x2="70938" y2="19808"/>
                          <a14:foregroundMark x1="70417" y1="23462" x2="66146" y2="18269"/>
                          <a14:foregroundMark x1="44167" y1="81923" x2="44375" y2="90385"/>
                          <a14:foregroundMark x1="43854" y1="78846" x2="44688" y2="74038"/>
                          <a14:foregroundMark x1="51146" y1="73654" x2="53125" y2="72500"/>
                          <a14:foregroundMark x1="55729" y1="74615" x2="55729" y2="74615"/>
                          <a14:foregroundMark x1="55729" y1="74615" x2="54896" y2="73654"/>
                          <a14:backgroundMark x1="33958" y1="17885" x2="34792" y2="18846"/>
                          <a14:backgroundMark x1="35938" y1="19423" x2="32813" y2="18846"/>
                          <a14:backgroundMark x1="53750" y1="91923" x2="54271" y2="76731"/>
                          <a14:backgroundMark x1="53438" y1="91346" x2="54896" y2="94038"/>
                          <a14:backgroundMark x1="53750" y1="92885" x2="52292" y2="91923"/>
                          <a14:backgroundMark x1="49167" y1="92885" x2="49792" y2="73654"/>
                          <a14:backgroundMark x1="48958" y1="90385" x2="52292" y2="92308"/>
                          <a14:backgroundMark x1="46109" y1="88781" x2="46354" y2="77308"/>
                          <a14:backgroundMark x1="46042" y1="91923" x2="46078" y2="90242"/>
                          <a14:backgroundMark x1="45313" y1="90306" x2="45208" y2="93462"/>
                          <a14:backgroundMark x1="46979" y1="90769" x2="49479" y2="91346"/>
                          <a14:backgroundMark x1="45833" y1="91923" x2="46667" y2="907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0" t="14714" r="12485" b="3256"/>
            <a:stretch/>
          </p:blipFill>
          <p:spPr bwMode="auto">
            <a:xfrm>
              <a:off x="277586" y="333133"/>
              <a:ext cx="3586615" cy="2107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66DE8-D134-4A66-84B1-40405055C41A}"/>
                </a:ext>
              </a:extLst>
            </p:cNvPr>
            <p:cNvSpPr txBox="1"/>
            <p:nvPr/>
          </p:nvSpPr>
          <p:spPr>
            <a:xfrm>
              <a:off x="405379" y="2349974"/>
              <a:ext cx="3331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Sensor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CEE178-A5C9-4885-8DF2-B5BFB8406D7C}"/>
              </a:ext>
            </a:extLst>
          </p:cNvPr>
          <p:cNvGrpSpPr/>
          <p:nvPr/>
        </p:nvGrpSpPr>
        <p:grpSpPr>
          <a:xfrm>
            <a:off x="4028960" y="7521"/>
            <a:ext cx="3677656" cy="2894295"/>
            <a:chOff x="4028960" y="7521"/>
            <a:chExt cx="3677656" cy="2894295"/>
          </a:xfrm>
        </p:grpSpPr>
        <p:pic>
          <p:nvPicPr>
            <p:cNvPr id="1028" name="Picture 4" descr="Image result for beaglebone black">
              <a:extLst>
                <a:ext uri="{FF2B5EF4-FFF2-40B4-BE49-F238E27FC236}">
                  <a16:creationId xmlns:a16="http://schemas.microsoft.com/office/drawing/2014/main" id="{BC6055FF-F3D3-4265-822B-8B4C62AF7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5" b="89905" l="5143" r="93429">
                          <a14:foregroundMark x1="21571" y1="38667" x2="21286" y2="55619"/>
                          <a14:foregroundMark x1="11000" y1="18857" x2="9857" y2="34857"/>
                          <a14:foregroundMark x1="14571" y1="42286" x2="15714" y2="55619"/>
                          <a14:foregroundMark x1="11571" y1="37143" x2="10714" y2="52762"/>
                          <a14:foregroundMark x1="7429" y1="42667" x2="6857" y2="43048"/>
                          <a14:foregroundMark x1="6857" y1="40000" x2="6857" y2="40000"/>
                          <a14:foregroundMark x1="11571" y1="76000" x2="11571" y2="76000"/>
                          <a14:foregroundMark x1="11857" y1="75619" x2="5714" y2="76381"/>
                          <a14:foregroundMark x1="5429" y1="76381" x2="15714" y2="70095"/>
                          <a14:foregroundMark x1="85000" y1="60190" x2="86429" y2="71238"/>
                          <a14:foregroundMark x1="91714" y1="26667" x2="90857" y2="47429"/>
                          <a14:foregroundMark x1="90857" y1="47429" x2="93571" y2="60190"/>
                          <a14:foregroundMark x1="5429" y1="37905" x2="5143" y2="50095"/>
                          <a14:foregroundMark x1="14000" y1="77905" x2="13000" y2="80571"/>
                          <a14:foregroundMark x1="93286" y1="26667" x2="92286" y2="44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960" y="7521"/>
              <a:ext cx="3677656" cy="2758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BF9191-0603-4F87-96FD-0376C1279FD1}"/>
                </a:ext>
              </a:extLst>
            </p:cNvPr>
            <p:cNvSpPr txBox="1"/>
            <p:nvPr/>
          </p:nvSpPr>
          <p:spPr>
            <a:xfrm>
              <a:off x="4441371" y="2440151"/>
              <a:ext cx="2988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Beaglebone</a:t>
              </a:r>
              <a:endParaRPr 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CF52F6-03C9-4BE4-91E6-27E775B06691}"/>
              </a:ext>
            </a:extLst>
          </p:cNvPr>
          <p:cNvSpPr txBox="1"/>
          <p:nvPr/>
        </p:nvSpPr>
        <p:spPr>
          <a:xfrm>
            <a:off x="8411812" y="2496830"/>
            <a:ext cx="298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Switch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FB8268-C7A2-4E98-834A-0EF233F69B73}"/>
              </a:ext>
            </a:extLst>
          </p:cNvPr>
          <p:cNvGrpSpPr/>
          <p:nvPr/>
        </p:nvGrpSpPr>
        <p:grpSpPr>
          <a:xfrm>
            <a:off x="8744165" y="3104755"/>
            <a:ext cx="3466055" cy="3408969"/>
            <a:chOff x="8744165" y="3104755"/>
            <a:chExt cx="3466055" cy="3408969"/>
          </a:xfrm>
        </p:grpSpPr>
        <p:pic>
          <p:nvPicPr>
            <p:cNvPr id="1032" name="Picture 8" descr="Image result for resistor">
              <a:extLst>
                <a:ext uri="{FF2B5EF4-FFF2-40B4-BE49-F238E27FC236}">
                  <a16:creationId xmlns:a16="http://schemas.microsoft.com/office/drawing/2014/main" id="{BBC6A740-066E-4431-94D0-3C31254727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75" b="5704"/>
            <a:stretch/>
          </p:blipFill>
          <p:spPr bwMode="auto">
            <a:xfrm>
              <a:off x="8744165" y="3104755"/>
              <a:ext cx="3466055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34CC7C-3ACA-460A-B5BC-8285D757DF48}"/>
                </a:ext>
              </a:extLst>
            </p:cNvPr>
            <p:cNvSpPr txBox="1"/>
            <p:nvPr/>
          </p:nvSpPr>
          <p:spPr>
            <a:xfrm>
              <a:off x="8983127" y="6052059"/>
              <a:ext cx="2988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Resistors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0A95AE-C86C-4644-879C-2FE0D3797264}"/>
              </a:ext>
            </a:extLst>
          </p:cNvPr>
          <p:cNvGrpSpPr/>
          <p:nvPr/>
        </p:nvGrpSpPr>
        <p:grpSpPr>
          <a:xfrm>
            <a:off x="3219978" y="3087081"/>
            <a:ext cx="5295621" cy="3372089"/>
            <a:chOff x="3219978" y="3087081"/>
            <a:chExt cx="5295621" cy="3372089"/>
          </a:xfrm>
        </p:grpSpPr>
        <p:pic>
          <p:nvPicPr>
            <p:cNvPr id="1036" name="Picture 12" descr="Image result for pin dual male female splittable jumper wire">
              <a:extLst>
                <a:ext uri="{FF2B5EF4-FFF2-40B4-BE49-F238E27FC236}">
                  <a16:creationId xmlns:a16="http://schemas.microsoft.com/office/drawing/2014/main" id="{6272876C-28DE-473C-B6D1-F6EF843B17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1" t="27267" r="9314" b="27266"/>
            <a:stretch/>
          </p:blipFill>
          <p:spPr bwMode="auto">
            <a:xfrm>
              <a:off x="3219978" y="3087081"/>
              <a:ext cx="5295621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7447FC-2E0F-4321-9180-F373B6F6E947}"/>
                </a:ext>
              </a:extLst>
            </p:cNvPr>
            <p:cNvSpPr txBox="1"/>
            <p:nvPr/>
          </p:nvSpPr>
          <p:spPr>
            <a:xfrm>
              <a:off x="4066084" y="5997505"/>
              <a:ext cx="2988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Wires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AE6C4F-4793-42BF-B5D8-94A3366FF8DE}"/>
              </a:ext>
            </a:extLst>
          </p:cNvPr>
          <p:cNvGrpSpPr/>
          <p:nvPr/>
        </p:nvGrpSpPr>
        <p:grpSpPr>
          <a:xfrm>
            <a:off x="84568" y="3087081"/>
            <a:ext cx="3001913" cy="3387745"/>
            <a:chOff x="84568" y="3087081"/>
            <a:chExt cx="3001913" cy="3387745"/>
          </a:xfrm>
        </p:grpSpPr>
        <p:pic>
          <p:nvPicPr>
            <p:cNvPr id="1026" name="Picture 2" descr="Image result for breadboard">
              <a:extLst>
                <a:ext uri="{FF2B5EF4-FFF2-40B4-BE49-F238E27FC236}">
                  <a16:creationId xmlns:a16="http://schemas.microsoft.com/office/drawing/2014/main" id="{9DF53624-0B1C-40B4-989A-EB8D3129C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01" y="3087081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74ABCF-0E12-4274-80E9-82AB3A4C8D74}"/>
                </a:ext>
              </a:extLst>
            </p:cNvPr>
            <p:cNvSpPr txBox="1"/>
            <p:nvPr/>
          </p:nvSpPr>
          <p:spPr>
            <a:xfrm>
              <a:off x="84568" y="6013161"/>
              <a:ext cx="2988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Breadboard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76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F891-12B8-4B35-BEB3-6809E439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73697-8B8F-46C2-973E-1FAE47C7B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44" r="4328" b="20782"/>
          <a:stretch/>
        </p:blipFill>
        <p:spPr>
          <a:xfrm>
            <a:off x="1657350" y="1005356"/>
            <a:ext cx="9260554" cy="52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0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5E22-AB32-4BE5-9DE8-87B6F06E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EABD2-8AA2-4EB2-80A6-83E92F24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7B6E64E3-00F9-4955-89B0-230FCA91D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4" r="12381"/>
          <a:stretch/>
        </p:blipFill>
        <p:spPr>
          <a:xfrm rot="5400000">
            <a:off x="2769202" y="-851416"/>
            <a:ext cx="6937745" cy="85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7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140B-5492-4A95-99BC-E16D3C22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05CE7-8A86-4DE9-ADFB-87ED6BC65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44A7A-B16C-45CD-AB61-017314FBB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65" b="6309"/>
          <a:stretch/>
        </p:blipFill>
        <p:spPr>
          <a:xfrm>
            <a:off x="2786742" y="93166"/>
            <a:ext cx="7524158" cy="66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0767-6175-4566-AB42-E62E7E97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BD34-766A-45C6-BEB0-0D31A744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0ED68-4393-460D-B8ED-18F8F0DC5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66" b="5973"/>
          <a:stretch/>
        </p:blipFill>
        <p:spPr>
          <a:xfrm>
            <a:off x="2271712" y="204787"/>
            <a:ext cx="7841117" cy="661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3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0295-88D5-4E3D-9D6D-8A2B7D7A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AE303-EBDC-4BFE-BA87-50BE20DEA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690A9-509E-4D42-9699-AC3E9464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" t="3651" r="13482" b="6825"/>
          <a:stretch/>
        </p:blipFill>
        <p:spPr>
          <a:xfrm>
            <a:off x="673775" y="168728"/>
            <a:ext cx="10844450" cy="65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EC3E-5D4C-4DF6-8D5A-76215375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FBAC-1BEF-4234-AC3D-DACE52259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90B82-801D-48E7-81CC-8CBA4EA05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4"/>
          <a:stretch/>
        </p:blipFill>
        <p:spPr>
          <a:xfrm>
            <a:off x="165705" y="289152"/>
            <a:ext cx="11860590" cy="62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89650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Custom 5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7F7B99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1640</TotalTime>
  <Words>69</Words>
  <Application>Microsoft Office PowerPoint</Application>
  <PresentationFormat>Widescreen</PresentationFormat>
  <Paragraphs>37</Paragraphs>
  <Slides>17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Century Schoolbook</vt:lpstr>
      <vt:lpstr>Corbel</vt:lpstr>
      <vt:lpstr>Feathered</vt:lpstr>
      <vt:lpstr>Internet of Things</vt:lpstr>
      <vt:lpstr>Activity: Using Sensors to Measure Distances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The Robot</vt:lpstr>
      <vt:lpstr>Parts</vt:lpstr>
      <vt:lpstr>Controls</vt:lpstr>
      <vt:lpstr>Programming the Robot</vt:lpstr>
      <vt:lpstr>Programming the Robot</vt:lpstr>
      <vt:lpstr>Programming Motions</vt:lpstr>
      <vt:lpstr>Programming Motions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Jacie Rifer</dc:creator>
  <cp:lastModifiedBy>Jacie Rifer</cp:lastModifiedBy>
  <cp:revision>9</cp:revision>
  <dcterms:created xsi:type="dcterms:W3CDTF">2017-11-12T18:24:46Z</dcterms:created>
  <dcterms:modified xsi:type="dcterms:W3CDTF">2017-11-17T14:31:10Z</dcterms:modified>
</cp:coreProperties>
</file>